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0" r:id="rId4"/>
    <p:sldId id="283" r:id="rId5"/>
    <p:sldId id="306" r:id="rId6"/>
    <p:sldId id="277" r:id="rId7"/>
    <p:sldId id="282" r:id="rId8"/>
    <p:sldId id="262" r:id="rId9"/>
    <p:sldId id="322" r:id="rId10"/>
    <p:sldId id="320" r:id="rId11"/>
    <p:sldId id="321" r:id="rId12"/>
    <p:sldId id="316" r:id="rId13"/>
    <p:sldId id="323" r:id="rId14"/>
    <p:sldId id="324" r:id="rId15"/>
    <p:sldId id="326" r:id="rId16"/>
    <p:sldId id="327" r:id="rId17"/>
    <p:sldId id="328" r:id="rId18"/>
    <p:sldId id="325" r:id="rId19"/>
    <p:sldId id="276" r:id="rId20"/>
    <p:sldId id="313" r:id="rId21"/>
    <p:sldId id="312" r:id="rId22"/>
  </p:sldIdLst>
  <p:sldSz cx="12192000" cy="6858000"/>
  <p:notesSz cx="6858000" cy="9144000"/>
  <p:embeddedFontLst>
    <p:embeddedFont>
      <p:font typeface="AppleSDGothicNeoB00" panose="02000503000000000000" pitchFamily="2" charset="-127"/>
      <p:regular r:id="rId23"/>
    </p:embeddedFont>
    <p:embeddedFont>
      <p:font typeface="AppleSDGothicNeoL00" panose="02000503000000000000" pitchFamily="2" charset="-127"/>
      <p:regular r:id="rId24"/>
    </p:embeddedFont>
    <p:embeddedFont>
      <p:font typeface="AppleSDGothicNeoR00" panose="02000503000000000000" pitchFamily="2" charset="-127"/>
      <p:regular r:id="rId25"/>
    </p:embeddedFont>
    <p:embeddedFont>
      <p:font typeface="AppleSDGothicNeoSB00" panose="02000503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CC9"/>
    <a:srgbClr val="FFFFFF"/>
    <a:srgbClr val="DBDBDB"/>
    <a:srgbClr val="F0F0F0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8631C-54BA-4EED-8642-4B285FC56A4E}" v="37" dt="2023-02-01T14:51:59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HI" userId="cacd806f365bac76" providerId="LiveId" clId="{8818631C-54BA-4EED-8642-4B285FC56A4E}"/>
    <pc:docChg chg="undo custSel modSld">
      <pc:chgData name="Jeong HI" userId="cacd806f365bac76" providerId="LiveId" clId="{8818631C-54BA-4EED-8642-4B285FC56A4E}" dt="2023-02-01T14:53:20.170" v="64" actId="167"/>
      <pc:docMkLst>
        <pc:docMk/>
      </pc:docMkLst>
      <pc:sldChg chg="addSp delSp modSp mod">
        <pc:chgData name="Jeong HI" userId="cacd806f365bac76" providerId="LiveId" clId="{8818631C-54BA-4EED-8642-4B285FC56A4E}" dt="2023-02-01T14:52:13.048" v="46" actId="34135"/>
        <pc:sldMkLst>
          <pc:docMk/>
          <pc:sldMk cId="1184346021" sldId="256"/>
        </pc:sldMkLst>
        <pc:picChg chg="add del mod">
          <ac:chgData name="Jeong HI" userId="cacd806f365bac76" providerId="LiveId" clId="{8818631C-54BA-4EED-8642-4B285FC56A4E}" dt="2023-02-01T14:51:30.633" v="29"/>
          <ac:picMkLst>
            <pc:docMk/>
            <pc:sldMk cId="1184346021" sldId="256"/>
            <ac:picMk id="4" creationId="{273D03D8-2645-6B7A-058B-5FDABDFFF78D}"/>
          </ac:picMkLst>
        </pc:picChg>
        <pc:picChg chg="add mod">
          <ac:chgData name="Jeong HI" userId="cacd806f365bac76" providerId="LiveId" clId="{8818631C-54BA-4EED-8642-4B285FC56A4E}" dt="2023-02-01T14:52:13.048" v="46" actId="34135"/>
          <ac:picMkLst>
            <pc:docMk/>
            <pc:sldMk cId="1184346021" sldId="256"/>
            <ac:picMk id="5" creationId="{E2560718-0D43-900B-E588-A7F91AABF49A}"/>
          </ac:picMkLst>
        </pc:picChg>
      </pc:sldChg>
      <pc:sldChg chg="addSp delSp modSp mod">
        <pc:chgData name="Jeong HI" userId="cacd806f365bac76" providerId="LiveId" clId="{8818631C-54BA-4EED-8642-4B285FC56A4E}" dt="2023-02-01T14:52:56.259" v="57" actId="167"/>
        <pc:sldMkLst>
          <pc:docMk/>
          <pc:sldMk cId="232440098" sldId="257"/>
        </pc:sldMkLst>
        <pc:picChg chg="add del mod">
          <ac:chgData name="Jeong HI" userId="cacd806f365bac76" providerId="LiveId" clId="{8818631C-54BA-4EED-8642-4B285FC56A4E}" dt="2023-02-01T14:51:30.542" v="26"/>
          <ac:picMkLst>
            <pc:docMk/>
            <pc:sldMk cId="232440098" sldId="257"/>
            <ac:picMk id="4" creationId="{8209897B-0804-C274-43DF-288E6E940B12}"/>
          </ac:picMkLst>
        </pc:picChg>
        <pc:picChg chg="add mod ord">
          <ac:chgData name="Jeong HI" userId="cacd806f365bac76" providerId="LiveId" clId="{8818631C-54BA-4EED-8642-4B285FC56A4E}" dt="2023-02-01T14:52:56.259" v="57" actId="167"/>
          <ac:picMkLst>
            <pc:docMk/>
            <pc:sldMk cId="232440098" sldId="257"/>
            <ac:picMk id="5" creationId="{735B947F-837D-8757-48BA-CE4B365FD405}"/>
          </ac:picMkLst>
        </pc:picChg>
      </pc:sldChg>
      <pc:sldChg chg="addSp delSp modSp mod">
        <pc:chgData name="Jeong HI" userId="cacd806f365bac76" providerId="LiveId" clId="{8818631C-54BA-4EED-8642-4B285FC56A4E}" dt="2023-02-01T14:52:16.012" v="47" actId="34135"/>
        <pc:sldMkLst>
          <pc:docMk/>
          <pc:sldMk cId="102287337" sldId="261"/>
        </pc:sldMkLst>
        <pc:picChg chg="add del mod">
          <ac:chgData name="Jeong HI" userId="cacd806f365bac76" providerId="LiveId" clId="{8818631C-54BA-4EED-8642-4B285FC56A4E}" dt="2023-02-01T14:51:30.509" v="25"/>
          <ac:picMkLst>
            <pc:docMk/>
            <pc:sldMk cId="102287337" sldId="261"/>
            <ac:picMk id="4" creationId="{A02D92B6-3C11-8EE3-C685-77CA2508204E}"/>
          </ac:picMkLst>
        </pc:picChg>
        <pc:picChg chg="add mod">
          <ac:chgData name="Jeong HI" userId="cacd806f365bac76" providerId="LiveId" clId="{8818631C-54BA-4EED-8642-4B285FC56A4E}" dt="2023-02-01T14:52:16.012" v="47" actId="34135"/>
          <ac:picMkLst>
            <pc:docMk/>
            <pc:sldMk cId="102287337" sldId="261"/>
            <ac:picMk id="5" creationId="{04C006F3-B8C4-CCEF-747D-3B7B34BCC346}"/>
          </ac:picMkLst>
        </pc:picChg>
      </pc:sldChg>
      <pc:sldChg chg="addSp delSp modSp mod">
        <pc:chgData name="Jeong HI" userId="cacd806f365bac76" providerId="LiveId" clId="{8818631C-54BA-4EED-8642-4B285FC56A4E}" dt="2023-02-01T14:53:00.395" v="58" actId="167"/>
        <pc:sldMkLst>
          <pc:docMk/>
          <pc:sldMk cId="1621289257" sldId="262"/>
        </pc:sldMkLst>
        <pc:picChg chg="add del mod">
          <ac:chgData name="Jeong HI" userId="cacd806f365bac76" providerId="LiveId" clId="{8818631C-54BA-4EED-8642-4B285FC56A4E}" dt="2023-02-01T14:51:30.438" v="23"/>
          <ac:picMkLst>
            <pc:docMk/>
            <pc:sldMk cId="1621289257" sldId="262"/>
            <ac:picMk id="4" creationId="{5E9609CB-ED4D-7384-3380-73650B1CB1C8}"/>
          </ac:picMkLst>
        </pc:picChg>
        <pc:picChg chg="add mod ord">
          <ac:chgData name="Jeong HI" userId="cacd806f365bac76" providerId="LiveId" clId="{8818631C-54BA-4EED-8642-4B285FC56A4E}" dt="2023-02-01T14:53:00.395" v="58" actId="167"/>
          <ac:picMkLst>
            <pc:docMk/>
            <pc:sldMk cId="1621289257" sldId="262"/>
            <ac:picMk id="5" creationId="{BA2C357A-45DB-3C7E-8FAA-FE030A545D02}"/>
          </ac:picMkLst>
        </pc:picChg>
      </pc:sldChg>
      <pc:sldChg chg="addSp delSp modSp mod">
        <pc:chgData name="Jeong HI" userId="cacd806f365bac76" providerId="LiveId" clId="{8818631C-54BA-4EED-8642-4B285FC56A4E}" dt="2023-02-01T14:53:20.170" v="64" actId="167"/>
        <pc:sldMkLst>
          <pc:docMk/>
          <pc:sldMk cId="2238673864" sldId="266"/>
        </pc:sldMkLst>
        <pc:picChg chg="add del mod">
          <ac:chgData name="Jeong HI" userId="cacd806f365bac76" providerId="LiveId" clId="{8818631C-54BA-4EED-8642-4B285FC56A4E}" dt="2023-02-01T14:51:28.766" v="17"/>
          <ac:picMkLst>
            <pc:docMk/>
            <pc:sldMk cId="2238673864" sldId="266"/>
            <ac:picMk id="3" creationId="{8044AF81-9469-41E1-0E55-07FA08A44F2E}"/>
          </ac:picMkLst>
        </pc:picChg>
        <pc:picChg chg="add mod ord">
          <ac:chgData name="Jeong HI" userId="cacd806f365bac76" providerId="LiveId" clId="{8818631C-54BA-4EED-8642-4B285FC56A4E}" dt="2023-02-01T14:53:20.170" v="64" actId="167"/>
          <ac:picMkLst>
            <pc:docMk/>
            <pc:sldMk cId="2238673864" sldId="266"/>
            <ac:picMk id="5" creationId="{302167F0-1A3E-B933-476A-41EDB5F2B9CB}"/>
          </ac:picMkLst>
        </pc:picChg>
      </pc:sldChg>
      <pc:sldChg chg="addSp delSp modSp mod">
        <pc:chgData name="Jeong HI" userId="cacd806f365bac76" providerId="LiveId" clId="{8818631C-54BA-4EED-8642-4B285FC56A4E}" dt="2023-02-01T14:52:48.628" v="56" actId="167"/>
        <pc:sldMkLst>
          <pc:docMk/>
          <pc:sldMk cId="3969528047" sldId="271"/>
        </pc:sldMkLst>
        <pc:picChg chg="add del mod">
          <ac:chgData name="Jeong HI" userId="cacd806f365bac76" providerId="LiveId" clId="{8818631C-54BA-4EED-8642-4B285FC56A4E}" dt="2023-02-01T14:51:30.486" v="24"/>
          <ac:picMkLst>
            <pc:docMk/>
            <pc:sldMk cId="3969528047" sldId="271"/>
            <ac:picMk id="4" creationId="{ACC77FC5-4BB1-80C6-C4B7-0E081230CE02}"/>
          </ac:picMkLst>
        </pc:picChg>
        <pc:picChg chg="add mod ord">
          <ac:chgData name="Jeong HI" userId="cacd806f365bac76" providerId="LiveId" clId="{8818631C-54BA-4EED-8642-4B285FC56A4E}" dt="2023-02-01T14:52:48.628" v="56" actId="167"/>
          <ac:picMkLst>
            <pc:docMk/>
            <pc:sldMk cId="3969528047" sldId="271"/>
            <ac:picMk id="6" creationId="{848B753F-389C-CB85-5129-70437B88BAEF}"/>
          </ac:picMkLst>
        </pc:picChg>
      </pc:sldChg>
      <pc:sldChg chg="addSp delSp modSp mod">
        <pc:chgData name="Jeong HI" userId="cacd806f365bac76" providerId="LiveId" clId="{8818631C-54BA-4EED-8642-4B285FC56A4E}" dt="2023-02-01T14:53:05.967" v="59" actId="167"/>
        <pc:sldMkLst>
          <pc:docMk/>
          <pc:sldMk cId="3651324521" sldId="274"/>
        </pc:sldMkLst>
        <pc:picChg chg="add del mod">
          <ac:chgData name="Jeong HI" userId="cacd806f365bac76" providerId="LiveId" clId="{8818631C-54BA-4EED-8642-4B285FC56A4E}" dt="2023-02-01T14:51:29.938" v="22"/>
          <ac:picMkLst>
            <pc:docMk/>
            <pc:sldMk cId="3651324521" sldId="274"/>
            <ac:picMk id="4" creationId="{4F28F478-2DC4-7E48-2048-1DB708076290}"/>
          </ac:picMkLst>
        </pc:picChg>
        <pc:picChg chg="add mod ord">
          <ac:chgData name="Jeong HI" userId="cacd806f365bac76" providerId="LiveId" clId="{8818631C-54BA-4EED-8642-4B285FC56A4E}" dt="2023-02-01T14:53:05.967" v="59" actId="167"/>
          <ac:picMkLst>
            <pc:docMk/>
            <pc:sldMk cId="3651324521" sldId="274"/>
            <ac:picMk id="5" creationId="{575B9849-D6AE-E10D-CA28-2CC27233E0EB}"/>
          </ac:picMkLst>
        </pc:picChg>
      </pc:sldChg>
      <pc:sldChg chg="addSp delSp modSp mod">
        <pc:chgData name="Jeong HI" userId="cacd806f365bac76" providerId="LiveId" clId="{8818631C-54BA-4EED-8642-4B285FC56A4E}" dt="2023-02-01T14:53:08.121" v="60" actId="167"/>
        <pc:sldMkLst>
          <pc:docMk/>
          <pc:sldMk cId="1138865008" sldId="275"/>
        </pc:sldMkLst>
        <pc:picChg chg="add del mod">
          <ac:chgData name="Jeong HI" userId="cacd806f365bac76" providerId="LiveId" clId="{8818631C-54BA-4EED-8642-4B285FC56A4E}" dt="2023-02-01T14:51:29.641" v="21"/>
          <ac:picMkLst>
            <pc:docMk/>
            <pc:sldMk cId="1138865008" sldId="275"/>
            <ac:picMk id="3" creationId="{C92A169B-EF2F-EF5B-E34C-1BE46FAD3693}"/>
          </ac:picMkLst>
        </pc:picChg>
        <pc:picChg chg="add mod ord">
          <ac:chgData name="Jeong HI" userId="cacd806f365bac76" providerId="LiveId" clId="{8818631C-54BA-4EED-8642-4B285FC56A4E}" dt="2023-02-01T14:53:08.121" v="60" actId="167"/>
          <ac:picMkLst>
            <pc:docMk/>
            <pc:sldMk cId="1138865008" sldId="275"/>
            <ac:picMk id="4" creationId="{6998FE03-DF66-DCAC-1A7D-AB816E2761B8}"/>
          </ac:picMkLst>
        </pc:picChg>
      </pc:sldChg>
      <pc:sldChg chg="addSp delSp modSp mod">
        <pc:chgData name="Jeong HI" userId="cacd806f365bac76" providerId="LiveId" clId="{8818631C-54BA-4EED-8642-4B285FC56A4E}" dt="2023-02-01T14:53:10.907" v="61" actId="167"/>
        <pc:sldMkLst>
          <pc:docMk/>
          <pc:sldMk cId="1127780156" sldId="276"/>
        </pc:sldMkLst>
        <pc:picChg chg="add del mod">
          <ac:chgData name="Jeong HI" userId="cacd806f365bac76" providerId="LiveId" clId="{8818631C-54BA-4EED-8642-4B285FC56A4E}" dt="2023-02-01T14:51:29.450" v="20"/>
          <ac:picMkLst>
            <pc:docMk/>
            <pc:sldMk cId="1127780156" sldId="276"/>
            <ac:picMk id="2" creationId="{028D3099-1126-A96D-78CD-B2D425E53C1B}"/>
          </ac:picMkLst>
        </pc:picChg>
        <pc:picChg chg="add del mod">
          <ac:chgData name="Jeong HI" userId="cacd806f365bac76" providerId="LiveId" clId="{8818631C-54BA-4EED-8642-4B285FC56A4E}" dt="2023-02-01T14:51:17.837" v="12"/>
          <ac:picMkLst>
            <pc:docMk/>
            <pc:sldMk cId="1127780156" sldId="276"/>
            <ac:picMk id="9" creationId="{4E016F58-6289-FCBE-11D1-0B0F3DE20704}"/>
          </ac:picMkLst>
        </pc:picChg>
        <pc:picChg chg="add mod ord">
          <ac:chgData name="Jeong HI" userId="cacd806f365bac76" providerId="LiveId" clId="{8818631C-54BA-4EED-8642-4B285FC56A4E}" dt="2023-02-01T14:53:10.907" v="61" actId="167"/>
          <ac:picMkLst>
            <pc:docMk/>
            <pc:sldMk cId="1127780156" sldId="276"/>
            <ac:picMk id="12" creationId="{EA03DBFA-FDBA-4FA6-371E-1E98920A8478}"/>
          </ac:picMkLst>
        </pc:picChg>
      </pc:sldChg>
      <pc:sldChg chg="addSp delSp modSp mod">
        <pc:chgData name="Jeong HI" userId="cacd806f365bac76" providerId="LiveId" clId="{8818631C-54BA-4EED-8642-4B285FC56A4E}" dt="2023-02-01T14:53:14.285" v="62" actId="167"/>
        <pc:sldMkLst>
          <pc:docMk/>
          <pc:sldMk cId="1162267516" sldId="277"/>
        </pc:sldMkLst>
        <pc:picChg chg="add del mod">
          <ac:chgData name="Jeong HI" userId="cacd806f365bac76" providerId="LiveId" clId="{8818631C-54BA-4EED-8642-4B285FC56A4E}" dt="2023-02-01T14:51:29.257" v="19"/>
          <ac:picMkLst>
            <pc:docMk/>
            <pc:sldMk cId="1162267516" sldId="277"/>
            <ac:picMk id="7" creationId="{059C7E33-9495-A6B0-0E60-4CC22739C07D}"/>
          </ac:picMkLst>
        </pc:picChg>
        <pc:picChg chg="add del mod">
          <ac:chgData name="Jeong HI" userId="cacd806f365bac76" providerId="LiveId" clId="{8818631C-54BA-4EED-8642-4B285FC56A4E}" dt="2023-02-01T14:51:20.909" v="14"/>
          <ac:picMkLst>
            <pc:docMk/>
            <pc:sldMk cId="1162267516" sldId="277"/>
            <ac:picMk id="8" creationId="{4E0434C5-5163-1982-4491-3FEC973B8567}"/>
          </ac:picMkLst>
        </pc:picChg>
        <pc:picChg chg="add mod ord">
          <ac:chgData name="Jeong HI" userId="cacd806f365bac76" providerId="LiveId" clId="{8818631C-54BA-4EED-8642-4B285FC56A4E}" dt="2023-02-01T14:53:14.285" v="62" actId="167"/>
          <ac:picMkLst>
            <pc:docMk/>
            <pc:sldMk cId="1162267516" sldId="277"/>
            <ac:picMk id="9" creationId="{B8D8FF7D-C30F-77A8-7056-720FF05944D0}"/>
          </ac:picMkLst>
        </pc:picChg>
      </pc:sldChg>
      <pc:sldChg chg="addSp delSp modSp mod">
        <pc:chgData name="Jeong HI" userId="cacd806f365bac76" providerId="LiveId" clId="{8818631C-54BA-4EED-8642-4B285FC56A4E}" dt="2023-02-01T14:53:17.457" v="63" actId="167"/>
        <pc:sldMkLst>
          <pc:docMk/>
          <pc:sldMk cId="4186917506" sldId="278"/>
        </pc:sldMkLst>
        <pc:picChg chg="add del mod">
          <ac:chgData name="Jeong HI" userId="cacd806f365bac76" providerId="LiveId" clId="{8818631C-54BA-4EED-8642-4B285FC56A4E}" dt="2023-02-01T14:51:29.006" v="18"/>
          <ac:picMkLst>
            <pc:docMk/>
            <pc:sldMk cId="4186917506" sldId="278"/>
            <ac:picMk id="3" creationId="{6402E027-FF6B-BD79-E637-DE3B998DF946}"/>
          </ac:picMkLst>
        </pc:picChg>
        <pc:picChg chg="add mod ord">
          <ac:chgData name="Jeong HI" userId="cacd806f365bac76" providerId="LiveId" clId="{8818631C-54BA-4EED-8642-4B285FC56A4E}" dt="2023-02-01T14:53:17.457" v="63" actId="167"/>
          <ac:picMkLst>
            <pc:docMk/>
            <pc:sldMk cId="4186917506" sldId="278"/>
            <ac:picMk id="4" creationId="{B0151DD1-64E3-7353-C1DB-94C8BB0156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6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0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4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1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5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1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16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0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6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C17BB-3EF0-4F7D-84C2-1F53E7D5780B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B624C-C74A-42CD-8739-72077F98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wusemr2/222207520446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510951"/>
            <a:ext cx="9144000" cy="183609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도서 대여 관리 시스템 </a:t>
            </a:r>
            <a:br>
              <a:rPr lang="en-US" altLang="ko-KR"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4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 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87800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r"/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r"/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202206011</a:t>
            </a:r>
          </a:p>
          <a:p>
            <a:pPr algn="r"/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정혜인</a:t>
            </a:r>
          </a:p>
        </p:txBody>
      </p:sp>
    </p:spTree>
    <p:extLst>
      <p:ext uri="{BB962C8B-B14F-4D97-AF65-F5344CB8AC3E}">
        <p14:creationId xmlns:p14="http://schemas.microsoft.com/office/powerpoint/2010/main" val="118434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19F65-8C30-6515-DBA1-ECA19FF2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및 로그인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로그인 창에서 아이디와 패스워드 입력 후 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로그인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버튼 선택 시 로그인 성공 알림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로그인 메시지 창의 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확인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버튼 선택 시 메인 페이지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38D5D1-D34D-2D96-DDB1-C929F9A3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50" y="4006138"/>
            <a:ext cx="2514951" cy="11622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C5CB8A-C9F0-6648-6C40-B22AEEC3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51" y="3906112"/>
            <a:ext cx="2819794" cy="1362265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A46A668-6F50-2159-1366-53281C4505A7}"/>
              </a:ext>
            </a:extLst>
          </p:cNvPr>
          <p:cNvSpPr/>
          <p:nvPr/>
        </p:nvSpPr>
        <p:spPr>
          <a:xfrm>
            <a:off x="5859529" y="4441657"/>
            <a:ext cx="294437" cy="29434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5413CB-EF79-E1AA-AE26-9FA68E91DB3B}"/>
              </a:ext>
            </a:extLst>
          </p:cNvPr>
          <p:cNvSpPr/>
          <p:nvPr/>
        </p:nvSpPr>
        <p:spPr>
          <a:xfrm>
            <a:off x="7448063" y="4789971"/>
            <a:ext cx="389651" cy="23513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344B9A-F936-5FAE-C102-BD91C5B04610}"/>
              </a:ext>
            </a:extLst>
          </p:cNvPr>
          <p:cNvSpPr/>
          <p:nvPr/>
        </p:nvSpPr>
        <p:spPr>
          <a:xfrm>
            <a:off x="4836083" y="4241062"/>
            <a:ext cx="702572" cy="62702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9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19F65-8C30-6515-DBA1-ECA19FF2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및 로그인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로그인 실패 시 로그인 실패 알림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확인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버튼 선택 시 종료됨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38D5D1-D34D-2D96-DDB1-C929F9A3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8525" y="3779731"/>
            <a:ext cx="251495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9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2000" kern="100" dirty="0" err="1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메인페이지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 로그인 시 메인 페이지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제목을 검색창에 입력하여 도서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번호를 입력하여 도서 대여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0A450A-0E25-A57F-F03D-7ED669F0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797" y="2064204"/>
            <a:ext cx="5389632" cy="38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나의 대여 목록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본인이 대여한 도서 목록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번호를 입력하여 도서 반납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0A450A-0E25-A57F-F03D-7ED669F0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798" y="2064204"/>
            <a:ext cx="5389630" cy="38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2000" kern="100" dirty="0" err="1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메인페이지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로그인 시 메인 페이지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전체 도서 목록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역순으로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번호 입력하여 도서 정보 검색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제목 입력하여 도서 정보 검색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0A450A-0E25-A57F-F03D-7ED669F0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200" y="2062800"/>
            <a:ext cx="5389632" cy="36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6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추가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제목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저자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분야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출판사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수량 정보 입력 후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	    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등록하기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버튼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선택 시 도서 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DB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에 해당 도서 정보가 추가됨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5E8A9-98E2-C8FE-1FCE-6653F40FB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2477" y="2048396"/>
            <a:ext cx="2810267" cy="195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6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-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정보 수정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번호 입력 후 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조회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버튼 선택 시 도서 정보를 불러올 수 있음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제목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저자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분야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출판사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수량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대여가능 여부 수정 후</a:t>
            </a:r>
          </a:p>
          <a:p>
            <a:pPr marL="736600" lvl="1" indent="0" algn="just">
              <a:lnSpc>
                <a:spcPct val="150000"/>
              </a:lnSpc>
              <a:buNone/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	    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수정하기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버튼 선택 시 도서 정보 수정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9C6FA-B2EF-531B-26B2-AE9E8656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3200" y="2048400"/>
            <a:ext cx="3105583" cy="30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7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전체 대여 내역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전체 대여 내역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대여 상태를 선택하여 대여 내역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 별 대여 내역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0A450A-0E25-A57F-F03D-7ED669F0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200" y="2062800"/>
            <a:ext cx="5389631" cy="36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0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17129E-D2B0-001D-9783-93663357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관리자 </a:t>
            </a:r>
            <a:r>
              <a:rPr lang="en-US" altLang="ko-KR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인기 도서 순위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대여빈도가 높은 도서 순으로 차트 조회 가능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0A450A-0E25-A57F-F03D-7ED669F0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3797" y="2062800"/>
            <a:ext cx="5389632" cy="36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6BC21C-FD1B-0A31-C7A9-07764B87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시연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7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B7C3A-C69F-40A7-BB5D-371A550294B1}"/>
              </a:ext>
            </a:extLst>
          </p:cNvPr>
          <p:cNvSpPr txBox="1"/>
          <p:nvPr/>
        </p:nvSpPr>
        <p:spPr>
          <a:xfrm>
            <a:off x="1202178" y="658697"/>
            <a:ext cx="8990446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1-1.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프로젝트 개요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1-2.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주요 기능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설계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3-1.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인터페이스 설계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구현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2-1.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개발 환경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2-2.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데이터베이스 구성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  2-3. ER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다이어그램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프로그램 시연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목차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48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6BC21C-FD1B-0A31-C7A9-07764B87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참고자료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46BC21C-FD1B-0A31-C7A9-07764B87176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" dirty="0">
                <a:hlinkClick r:id="rId2"/>
              </a:rPr>
              <a:t>[JAVA][MySQL] </a:t>
            </a:r>
            <a:r>
              <a:rPr lang="ko-KR" altLang="en-US" sz="800" dirty="0">
                <a:hlinkClick r:id="rId2"/>
              </a:rPr>
              <a:t>데이터베이스를 연결한 간단한 로그인 </a:t>
            </a:r>
            <a:r>
              <a:rPr lang="en-US" altLang="ko-KR" sz="800" dirty="0">
                <a:hlinkClick r:id="rId2"/>
              </a:rPr>
              <a:t>GUI </a:t>
            </a:r>
            <a:r>
              <a:rPr lang="ko-KR" altLang="en-US" sz="800" dirty="0">
                <a:hlinkClick r:id="rId2"/>
              </a:rPr>
              <a:t>프로그램 </a:t>
            </a:r>
            <a:r>
              <a:rPr lang="en-US" altLang="ko-KR" sz="800" dirty="0">
                <a:hlinkClick r:id="rId2"/>
              </a:rPr>
              <a:t>- (1) / </a:t>
            </a:r>
            <a:r>
              <a:rPr lang="ko-KR" altLang="en-US" sz="800" dirty="0">
                <a:hlinkClick r:id="rId2"/>
              </a:rPr>
              <a:t>자바 로그인 프로그램 </a:t>
            </a:r>
            <a:r>
              <a:rPr lang="en-US" altLang="ko-KR" sz="800" dirty="0">
                <a:hlinkClick r:id="rId2"/>
              </a:rPr>
              <a:t>/ </a:t>
            </a:r>
            <a:r>
              <a:rPr lang="ko-KR" altLang="en-US" sz="800" dirty="0">
                <a:hlinkClick r:id="rId2"/>
              </a:rPr>
              <a:t>자바 </a:t>
            </a:r>
            <a:r>
              <a:rPr lang="en-US" altLang="ko-KR" sz="800" dirty="0">
                <a:hlinkClick r:id="rId2"/>
              </a:rPr>
              <a:t>GUI / </a:t>
            </a:r>
            <a:r>
              <a:rPr lang="ko-KR" altLang="en-US" sz="800" dirty="0">
                <a:hlinkClick r:id="rId2"/>
              </a:rPr>
              <a:t>자바 </a:t>
            </a:r>
            <a:r>
              <a:rPr lang="en-US" altLang="ko-KR" sz="800" dirty="0">
                <a:hlinkClick r:id="rId2"/>
              </a:rPr>
              <a:t>GUI </a:t>
            </a:r>
            <a:r>
              <a:rPr lang="ko-KR" altLang="en-US" sz="800" dirty="0">
                <a:hlinkClick r:id="rId2"/>
              </a:rPr>
              <a:t>로그인 </a:t>
            </a:r>
            <a:r>
              <a:rPr lang="en-US" altLang="ko-KR" sz="800" dirty="0">
                <a:hlinkClick r:id="rId2"/>
              </a:rPr>
              <a:t>: </a:t>
            </a:r>
            <a:r>
              <a:rPr lang="ko-KR" altLang="en-US" sz="800" dirty="0">
                <a:hlinkClick r:id="rId2"/>
              </a:rPr>
              <a:t>네이버 블로그 </a:t>
            </a:r>
            <a:r>
              <a:rPr lang="en-US" altLang="ko-KR" sz="800" dirty="0">
                <a:hlinkClick r:id="rId2"/>
              </a:rPr>
              <a:t>(naver.com)</a:t>
            </a:r>
            <a:endParaRPr lang="ko-KR" altLang="en-US" sz="11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34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5277" y="2759978"/>
            <a:ext cx="9144000" cy="1186212"/>
          </a:xfrm>
        </p:spPr>
        <p:txBody>
          <a:bodyPr anchor="ctr"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8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1-1.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개요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개발 목적 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r>
              <a:rPr lang="ko-KR" altLang="en-US" sz="18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 대여 및 반납을 편리하게 관리할 수 있는 시스템을 제작하고자 한다</a:t>
            </a:r>
            <a:r>
              <a:rPr lang="en-US" altLang="ko-KR" sz="18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8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7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1-2.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주요 기능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8B6F711-5499-F94D-A0A4-DE2E815C1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499" y="1825625"/>
            <a:ext cx="5067300" cy="4351338"/>
          </a:xfrm>
        </p:spPr>
        <p:txBody>
          <a:bodyPr>
            <a:normAutofit/>
          </a:bodyPr>
          <a:lstStyle/>
          <a:p>
            <a:pPr marL="508000" algn="just">
              <a:lnSpc>
                <a:spcPct val="150000"/>
              </a:lnSpc>
            </a:pP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회원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로그아웃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전체 도서 목록 조회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479550" lvl="2" indent="-285750" algn="just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검색 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제목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대여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반납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대여 현황 조회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AC30545-E9C4-869C-6779-2ED3E4143585}"/>
              </a:ext>
            </a:extLst>
          </p:cNvPr>
          <p:cNvSpPr txBox="1">
            <a:spLocks/>
          </p:cNvSpPr>
          <p:nvPr/>
        </p:nvSpPr>
        <p:spPr>
          <a:xfrm>
            <a:off x="5953402" y="1825625"/>
            <a:ext cx="5067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0" algn="just">
              <a:lnSpc>
                <a:spcPct val="150000"/>
              </a:lnSpc>
            </a:pP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관리자</a:t>
            </a:r>
            <a:endParaRPr lang="en-US" altLang="ko-KR" sz="16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로그인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로그아웃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전체 도서 목록 조회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역순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marL="1479550" marR="0" lvl="2" indent="-285750" algn="just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R00" panose="02000503000000000000" pitchFamily="2" charset="-127"/>
                <a:ea typeface="AppleSDGothicNeoR00" panose="02000503000000000000" pitchFamily="2" charset="-127"/>
                <a:cs typeface="+mn-cs"/>
              </a:rPr>
              <a:t>도서 검색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(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번호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R00" panose="02000503000000000000" pitchFamily="2" charset="-127"/>
              <a:ea typeface="AppleSDGothicNeoR00" panose="02000503000000000000" pitchFamily="2" charset="-127"/>
              <a:cs typeface="+mn-cs"/>
            </a:endParaRPr>
          </a:p>
          <a:p>
            <a:pPr marL="1479550" lvl="2" indent="-285750" algn="just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검색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R00" panose="02000503000000000000" pitchFamily="2" charset="-127"/>
                <a:ea typeface="AppleSDGothicNeoR00" panose="02000503000000000000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R00" panose="02000503000000000000" pitchFamily="2" charset="-127"/>
                <a:ea typeface="AppleSDGothicNeoR00" panose="02000503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R00" panose="02000503000000000000" pitchFamily="2" charset="-127"/>
                <a:ea typeface="AppleSDGothicNeoR00" panose="02000503000000000000" pitchFamily="2" charset="-127"/>
                <a:cs typeface="+mn-cs"/>
              </a:rPr>
              <a:t>제목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R00" panose="02000503000000000000" pitchFamily="2" charset="-127"/>
                <a:ea typeface="AppleSDGothicNeoR00" panose="02000503000000000000" pitchFamily="2" charset="-127"/>
                <a:cs typeface="+mn-cs"/>
              </a:rPr>
              <a:t>)</a:t>
            </a:r>
            <a:endParaRPr lang="en-US" altLang="ko-KR" sz="12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등록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도서 정보 수정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전체 대여 목록 조회</a:t>
            </a: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1479550" lvl="2" indent="-285750" algn="just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대여 목록 검색 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사용자 아이디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marL="10223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인기 도서 순위 조회</a:t>
            </a: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5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6BC21C-FD1B-0A31-C7A9-07764B87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2-1.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 환경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120BC806-2FC4-509D-69A0-3B1DDDA7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819" y="3505995"/>
            <a:ext cx="2211364" cy="5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 기본 이해하기">
            <a:extLst>
              <a:ext uri="{FF2B5EF4-FFF2-40B4-BE49-F238E27FC236}">
                <a16:creationId xmlns:a16="http://schemas.microsoft.com/office/drawing/2014/main" id="{7CA8D495-D8C4-0E70-2D0A-36379CAD5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39" y="2810584"/>
            <a:ext cx="2487853" cy="15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logo and symbol, meaning, history, PNG">
            <a:extLst>
              <a:ext uri="{FF2B5EF4-FFF2-40B4-BE49-F238E27FC236}">
                <a16:creationId xmlns:a16="http://schemas.microsoft.com/office/drawing/2014/main" id="{B0F125B5-85D3-339C-24C4-78C4464F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89" y="2549322"/>
            <a:ext cx="2487133" cy="15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0D6A04D-5EFC-F86B-7CAB-70883D08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499"/>
            <a:ext cx="3446417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개발 언어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r>
              <a:rPr lang="en-US" altLang="ko-KR" sz="1600" kern="1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Java 1.8.0_202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545FF78-454F-F26B-9220-0F5746B133C5}"/>
              </a:ext>
            </a:extLst>
          </p:cNvPr>
          <p:cNvSpPr txBox="1">
            <a:spLocks/>
          </p:cNvSpPr>
          <p:nvPr/>
        </p:nvSpPr>
        <p:spPr>
          <a:xfrm>
            <a:off x="4512261" y="1799499"/>
            <a:ext cx="34464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데이터베이스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r>
              <a:rPr lang="en-US" altLang="ko-KR" sz="16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	</a:t>
            </a: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r>
              <a:rPr lang="en-US" altLang="ko-KR" sz="1600" kern="1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MySQL 8.0.31</a:t>
            </a:r>
          </a:p>
          <a:p>
            <a:pPr marL="1079500" lvl="1" indent="-342900" algn="just">
              <a:lnSpc>
                <a:spcPct val="150000"/>
              </a:lnSpc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88BF9DA-AF83-ECE1-D265-C57D974072E8}"/>
              </a:ext>
            </a:extLst>
          </p:cNvPr>
          <p:cNvSpPr txBox="1">
            <a:spLocks/>
          </p:cNvSpPr>
          <p:nvPr/>
        </p:nvSpPr>
        <p:spPr>
          <a:xfrm>
            <a:off x="8186321" y="1799499"/>
            <a:ext cx="33525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개발 환경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just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endParaRPr lang="en-US" altLang="ko-KR" sz="1600" kern="100" dirty="0">
              <a:solidFill>
                <a:srgbClr val="00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Times New Roman" panose="02020603050405020304" pitchFamily="18" charset="0"/>
            </a:endParaRPr>
          </a:p>
          <a:p>
            <a:pPr marL="736600" lvl="1" indent="0" algn="ctr">
              <a:lnSpc>
                <a:spcPct val="150000"/>
              </a:lnSpc>
              <a:buNone/>
            </a:pPr>
            <a:br>
              <a:rPr lang="en-US" altLang="ko-KR" sz="1600" kern="1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</a:br>
            <a:r>
              <a:rPr lang="en-US" altLang="ko-KR" sz="1600" kern="100" dirty="0">
                <a:solidFill>
                  <a:srgbClr val="00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eclipse 2022-12 (4.26.0)</a:t>
            </a:r>
          </a:p>
        </p:txBody>
      </p:sp>
    </p:spTree>
    <p:extLst>
      <p:ext uri="{BB962C8B-B14F-4D97-AF65-F5344CB8AC3E}">
        <p14:creationId xmlns:p14="http://schemas.microsoft.com/office/powerpoint/2010/main" val="307694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C3EA2-6614-4DF6-5D21-0928F6C7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2-2.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데이터베이스 구성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0B30D-5659-40B4-0154-BF5556CB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032" y="1878672"/>
            <a:ext cx="4219575" cy="2206773"/>
          </a:xfrm>
        </p:spPr>
        <p:txBody>
          <a:bodyPr anchor="t">
            <a:normAutofit/>
          </a:bodyPr>
          <a:lstStyle/>
          <a:p>
            <a:r>
              <a:rPr lang="en-US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membertbl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– </a:t>
            </a:r>
            <a:r>
              <a:rPr lang="ko-KR" altLang="en-US" sz="160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 </a:t>
            </a:r>
            <a:r>
              <a:rPr lang="en-US" altLang="ko-KR" sz="160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DB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FDD2E73-5D1B-6C55-7171-28B18BB2E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56751"/>
              </p:ext>
            </p:extLst>
          </p:nvPr>
        </p:nvGraphicFramePr>
        <p:xfrm>
          <a:off x="1404246" y="2181246"/>
          <a:ext cx="4524043" cy="1511786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59235">
                  <a:extLst>
                    <a:ext uri="{9D8B030D-6E8A-4147-A177-3AD203B41FA5}">
                      <a16:colId xmlns:a16="http://schemas.microsoft.com/office/drawing/2014/main" val="3980275385"/>
                    </a:ext>
                  </a:extLst>
                </a:gridCol>
                <a:gridCol w="794702">
                  <a:extLst>
                    <a:ext uri="{9D8B030D-6E8A-4147-A177-3AD203B41FA5}">
                      <a16:colId xmlns:a16="http://schemas.microsoft.com/office/drawing/2014/main" val="2732384726"/>
                    </a:ext>
                  </a:extLst>
                </a:gridCol>
                <a:gridCol w="638405">
                  <a:extLst>
                    <a:ext uri="{9D8B030D-6E8A-4147-A177-3AD203B41FA5}">
                      <a16:colId xmlns:a16="http://schemas.microsoft.com/office/drawing/2014/main" val="1669342178"/>
                    </a:ext>
                  </a:extLst>
                </a:gridCol>
                <a:gridCol w="719172">
                  <a:extLst>
                    <a:ext uri="{9D8B030D-6E8A-4147-A177-3AD203B41FA5}">
                      <a16:colId xmlns:a16="http://schemas.microsoft.com/office/drawing/2014/main" val="4237078053"/>
                    </a:ext>
                  </a:extLst>
                </a:gridCol>
                <a:gridCol w="359235">
                  <a:extLst>
                    <a:ext uri="{9D8B030D-6E8A-4147-A177-3AD203B41FA5}">
                      <a16:colId xmlns:a16="http://schemas.microsoft.com/office/drawing/2014/main" val="254502043"/>
                    </a:ext>
                  </a:extLst>
                </a:gridCol>
                <a:gridCol w="442416">
                  <a:extLst>
                    <a:ext uri="{9D8B030D-6E8A-4147-A177-3AD203B41FA5}">
                      <a16:colId xmlns:a16="http://schemas.microsoft.com/office/drawing/2014/main" val="3682349544"/>
                    </a:ext>
                  </a:extLst>
                </a:gridCol>
                <a:gridCol w="680402">
                  <a:extLst>
                    <a:ext uri="{9D8B030D-6E8A-4147-A177-3AD203B41FA5}">
                      <a16:colId xmlns:a16="http://schemas.microsoft.com/office/drawing/2014/main" val="2028844261"/>
                    </a:ext>
                  </a:extLst>
                </a:gridCol>
                <a:gridCol w="530476">
                  <a:extLst>
                    <a:ext uri="{9D8B030D-6E8A-4147-A177-3AD203B41FA5}">
                      <a16:colId xmlns:a16="http://schemas.microsoft.com/office/drawing/2014/main" val="862537726"/>
                    </a:ext>
                  </a:extLst>
                </a:gridCol>
              </a:tblGrid>
              <a:tr h="28328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 err="1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 설명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자료형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길이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NULL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DEFAULT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비고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00261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M_ID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회원 </a:t>
                      </a: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PK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508872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M_NAME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회</a:t>
                      </a: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원 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560228"/>
                  </a:ext>
                </a:extLst>
              </a:tr>
              <a:tr h="30723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M_PASSWD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패스워드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20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01103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M_LEVEL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회원 레벨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‘0’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403219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E99C67A-B14C-D056-973C-5C19F7682152}"/>
              </a:ext>
            </a:extLst>
          </p:cNvPr>
          <p:cNvSpPr txBox="1">
            <a:spLocks/>
          </p:cNvSpPr>
          <p:nvPr/>
        </p:nvSpPr>
        <p:spPr>
          <a:xfrm>
            <a:off x="1082031" y="4029213"/>
            <a:ext cx="4219575" cy="1909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checkouttbl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– </a:t>
            </a: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대여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반납 관리 </a:t>
            </a:r>
            <a:r>
              <a:rPr lang="en-US" altLang="ko-KR" sz="16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DB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AB7B8C4-66F6-F967-6265-DC84BA445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51238"/>
              </p:ext>
            </p:extLst>
          </p:nvPr>
        </p:nvGraphicFramePr>
        <p:xfrm>
          <a:off x="1404245" y="4331786"/>
          <a:ext cx="4538331" cy="1528571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59235">
                  <a:extLst>
                    <a:ext uri="{9D8B030D-6E8A-4147-A177-3AD203B41FA5}">
                      <a16:colId xmlns:a16="http://schemas.microsoft.com/office/drawing/2014/main" val="3980275385"/>
                    </a:ext>
                  </a:extLst>
                </a:gridCol>
                <a:gridCol w="808990">
                  <a:extLst>
                    <a:ext uri="{9D8B030D-6E8A-4147-A177-3AD203B41FA5}">
                      <a16:colId xmlns:a16="http://schemas.microsoft.com/office/drawing/2014/main" val="2732384726"/>
                    </a:ext>
                  </a:extLst>
                </a:gridCol>
                <a:gridCol w="638405">
                  <a:extLst>
                    <a:ext uri="{9D8B030D-6E8A-4147-A177-3AD203B41FA5}">
                      <a16:colId xmlns:a16="http://schemas.microsoft.com/office/drawing/2014/main" val="1669342178"/>
                    </a:ext>
                  </a:extLst>
                </a:gridCol>
                <a:gridCol w="719172">
                  <a:extLst>
                    <a:ext uri="{9D8B030D-6E8A-4147-A177-3AD203B41FA5}">
                      <a16:colId xmlns:a16="http://schemas.microsoft.com/office/drawing/2014/main" val="4237078053"/>
                    </a:ext>
                  </a:extLst>
                </a:gridCol>
                <a:gridCol w="359235">
                  <a:extLst>
                    <a:ext uri="{9D8B030D-6E8A-4147-A177-3AD203B41FA5}">
                      <a16:colId xmlns:a16="http://schemas.microsoft.com/office/drawing/2014/main" val="254502043"/>
                    </a:ext>
                  </a:extLst>
                </a:gridCol>
                <a:gridCol w="442416">
                  <a:extLst>
                    <a:ext uri="{9D8B030D-6E8A-4147-A177-3AD203B41FA5}">
                      <a16:colId xmlns:a16="http://schemas.microsoft.com/office/drawing/2014/main" val="3682349544"/>
                    </a:ext>
                  </a:extLst>
                </a:gridCol>
                <a:gridCol w="680402">
                  <a:extLst>
                    <a:ext uri="{9D8B030D-6E8A-4147-A177-3AD203B41FA5}">
                      <a16:colId xmlns:a16="http://schemas.microsoft.com/office/drawing/2014/main" val="2028844261"/>
                    </a:ext>
                  </a:extLst>
                </a:gridCol>
                <a:gridCol w="530476">
                  <a:extLst>
                    <a:ext uri="{9D8B030D-6E8A-4147-A177-3AD203B41FA5}">
                      <a16:colId xmlns:a16="http://schemas.microsoft.com/office/drawing/2014/main" val="2543575013"/>
                    </a:ext>
                  </a:extLst>
                </a:gridCol>
              </a:tblGrid>
              <a:tr h="28328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 err="1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 설명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자료형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길이</a:t>
                      </a:r>
                      <a:endParaRPr lang="ko-KR" sz="1100" b="0" kern="10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NULL</a:t>
                      </a:r>
                      <a:endParaRPr lang="ko-KR" sz="1100" b="0" kern="10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DEFAULT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비고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00261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CO_NUM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INT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PK, AI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560228"/>
                  </a:ext>
                </a:extLst>
              </a:tr>
              <a:tr h="30723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2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CO_MID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회원 </a:t>
                      </a: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ID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FK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01103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3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CO_BNUM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도서번호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INT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FK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403219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4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CO_STATUS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대여상태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</a:t>
                      </a:r>
                      <a:r>
                        <a:rPr lang="ko-KR" altLang="en-US" sz="1100" b="0" kern="100" dirty="0" err="1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대여중</a:t>
                      </a: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’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67468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1C0B05E-985A-82EF-7063-F41E9C6F2FC1}"/>
              </a:ext>
            </a:extLst>
          </p:cNvPr>
          <p:cNvSpPr txBox="1">
            <a:spLocks/>
          </p:cNvSpPr>
          <p:nvPr/>
        </p:nvSpPr>
        <p:spPr>
          <a:xfrm>
            <a:off x="6076393" y="1861888"/>
            <a:ext cx="4219575" cy="1909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latin typeface="AppleSDGothicNeoSB00" panose="02000503000000000000" pitchFamily="2" charset="-127"/>
                <a:ea typeface="AppleSDGothicNeoSB00" panose="02000503000000000000" pitchFamily="2" charset="-127"/>
                <a:cs typeface="Times New Roman" panose="02020603050405020304" pitchFamily="18" charset="0"/>
              </a:rPr>
              <a:t>booktbl</a:t>
            </a:r>
            <a:r>
              <a:rPr lang="en-US" altLang="ko-KR" sz="160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– </a:t>
            </a:r>
            <a:r>
              <a:rPr lang="ko-KR" altLang="en-US" sz="160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도서</a:t>
            </a:r>
            <a:r>
              <a:rPr lang="en-US" altLang="ko-KR" sz="160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DB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CBD8CCB-5AF8-A781-545B-2482E0182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3822"/>
              </p:ext>
            </p:extLst>
          </p:nvPr>
        </p:nvGraphicFramePr>
        <p:xfrm>
          <a:off x="6398607" y="2181246"/>
          <a:ext cx="4703864" cy="2483405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361050">
                  <a:extLst>
                    <a:ext uri="{9D8B030D-6E8A-4147-A177-3AD203B41FA5}">
                      <a16:colId xmlns:a16="http://schemas.microsoft.com/office/drawing/2014/main" val="3980275385"/>
                    </a:ext>
                  </a:extLst>
                </a:gridCol>
                <a:gridCol w="799700">
                  <a:extLst>
                    <a:ext uri="{9D8B030D-6E8A-4147-A177-3AD203B41FA5}">
                      <a16:colId xmlns:a16="http://schemas.microsoft.com/office/drawing/2014/main" val="2732384726"/>
                    </a:ext>
                  </a:extLst>
                </a:gridCol>
                <a:gridCol w="832802">
                  <a:extLst>
                    <a:ext uri="{9D8B030D-6E8A-4147-A177-3AD203B41FA5}">
                      <a16:colId xmlns:a16="http://schemas.microsoft.com/office/drawing/2014/main" val="1669342178"/>
                    </a:ext>
                  </a:extLst>
                </a:gridCol>
                <a:gridCol w="722804">
                  <a:extLst>
                    <a:ext uri="{9D8B030D-6E8A-4147-A177-3AD203B41FA5}">
                      <a16:colId xmlns:a16="http://schemas.microsoft.com/office/drawing/2014/main" val="4237078053"/>
                    </a:ext>
                  </a:extLst>
                </a:gridCol>
                <a:gridCol w="361050">
                  <a:extLst>
                    <a:ext uri="{9D8B030D-6E8A-4147-A177-3AD203B41FA5}">
                      <a16:colId xmlns:a16="http://schemas.microsoft.com/office/drawing/2014/main" val="254502043"/>
                    </a:ext>
                  </a:extLst>
                </a:gridCol>
                <a:gridCol w="444651">
                  <a:extLst>
                    <a:ext uri="{9D8B030D-6E8A-4147-A177-3AD203B41FA5}">
                      <a16:colId xmlns:a16="http://schemas.microsoft.com/office/drawing/2014/main" val="3682349544"/>
                    </a:ext>
                  </a:extLst>
                </a:gridCol>
                <a:gridCol w="648652">
                  <a:extLst>
                    <a:ext uri="{9D8B030D-6E8A-4147-A177-3AD203B41FA5}">
                      <a16:colId xmlns:a16="http://schemas.microsoft.com/office/drawing/2014/main" val="2028844261"/>
                    </a:ext>
                  </a:extLst>
                </a:gridCol>
                <a:gridCol w="533155">
                  <a:extLst>
                    <a:ext uri="{9D8B030D-6E8A-4147-A177-3AD203B41FA5}">
                      <a16:colId xmlns:a16="http://schemas.microsoft.com/office/drawing/2014/main" val="2097857593"/>
                    </a:ext>
                  </a:extLst>
                </a:gridCol>
              </a:tblGrid>
              <a:tr h="28328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 err="1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컬럼 설명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자료형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길이</a:t>
                      </a:r>
                      <a:endParaRPr lang="ko-KR" sz="1100" b="0" kern="10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NULL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DEFAULT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비고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00261"/>
                  </a:ext>
                </a:extLst>
              </a:tr>
              <a:tr h="3014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B_NUM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도서번호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INT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PK, AI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560228"/>
                  </a:ext>
                </a:extLst>
              </a:tr>
              <a:tr h="30723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2</a:t>
                      </a:r>
                      <a:endParaRPr lang="ko-KR" sz="1100" b="0" kern="10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B_TITLE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도서제목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100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01103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B_AUTHOR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저자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403219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4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B_GENRE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분야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100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 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674686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B_PC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출판사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345798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B_STOCK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수량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INT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9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273148"/>
                  </a:ext>
                </a:extLst>
              </a:tr>
              <a:tr h="31827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B_STATUS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대여가능여부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VARCHAR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NOT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대여가능</a:t>
                      </a:r>
                      <a:r>
                        <a:rPr lang="en-US" altLang="ko-KR" sz="1100" b="0" kern="100" dirty="0">
                          <a:effectLst/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cs typeface="Times New Roman" panose="02020603050405020304" pitchFamily="18" charset="0"/>
                        </a:rPr>
                        <a:t>’</a:t>
                      </a: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</a:pPr>
                      <a:endParaRPr lang="ko-KR" sz="1100" b="0" kern="100" dirty="0">
                        <a:effectLst/>
                        <a:latin typeface="AppleSDGothicNeoSB00" panose="02000503000000000000" pitchFamily="2" charset="-127"/>
                        <a:ea typeface="AppleSDGothicNeoSB00" panose="02000503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099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00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2-3. </a:t>
            </a:r>
            <a:r>
              <a:rPr lang="en-US" altLang="ko-KR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ER </a:t>
            </a:r>
            <a:r>
              <a:rPr lang="ko-KR" altLang="ko-KR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다이어그램</a:t>
            </a:r>
            <a:r>
              <a:rPr lang="en-US" altLang="ko-KR" sz="32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ko-KR" altLang="en-US" sz="3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89B90-FC2D-8330-CEB6-0684CB25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75" y="2323680"/>
            <a:ext cx="8763450" cy="24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19F65-8C30-6515-DBA1-ECA19FF2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및 로그인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프로그램 실행 시 로그인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버튼 선택 시 회원가입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창에서 아이디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패스워드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이름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입력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가입하기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버튼 선택 시 회원가입 성공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실패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확인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 버튼 선택 시 회원가입 창이 종료됨 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FBFEC2-B83B-E67C-5A41-459C5B4C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3226" y="4525645"/>
            <a:ext cx="2248213" cy="1648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C9CBAD-F7D4-2C54-16C4-0E5525ED0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8405" y="4663998"/>
            <a:ext cx="2838596" cy="137134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40949D4-9E0A-1C06-D0AA-E61D46CB6A95}"/>
              </a:ext>
            </a:extLst>
          </p:cNvPr>
          <p:cNvSpPr/>
          <p:nvPr/>
        </p:nvSpPr>
        <p:spPr>
          <a:xfrm>
            <a:off x="3472539" y="5684947"/>
            <a:ext cx="1264925" cy="23513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9F524EE-AECC-DC32-4846-D3445B21586A}"/>
              </a:ext>
            </a:extLst>
          </p:cNvPr>
          <p:cNvSpPr/>
          <p:nvPr/>
        </p:nvSpPr>
        <p:spPr>
          <a:xfrm>
            <a:off x="5097895" y="5202502"/>
            <a:ext cx="294437" cy="29434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04ECFD7-69AD-676C-0116-05F4F7A2321C}"/>
              </a:ext>
            </a:extLst>
          </p:cNvPr>
          <p:cNvSpPr/>
          <p:nvPr/>
        </p:nvSpPr>
        <p:spPr>
          <a:xfrm>
            <a:off x="6759131" y="5867834"/>
            <a:ext cx="930538" cy="23513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527DC29-3272-38BD-7679-300E358F4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5" y="4768566"/>
            <a:ext cx="2514951" cy="1162212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5000BC1-A664-4788-DDC7-01248EE3DC6C}"/>
              </a:ext>
            </a:extLst>
          </p:cNvPr>
          <p:cNvSpPr/>
          <p:nvPr/>
        </p:nvSpPr>
        <p:spPr>
          <a:xfrm>
            <a:off x="8122333" y="5202502"/>
            <a:ext cx="294437" cy="294341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5F46728-1B9D-F91C-92FE-9B54A27DBD1B}"/>
              </a:ext>
            </a:extLst>
          </p:cNvPr>
          <p:cNvSpPr/>
          <p:nvPr/>
        </p:nvSpPr>
        <p:spPr>
          <a:xfrm>
            <a:off x="9700242" y="5558672"/>
            <a:ext cx="429795" cy="23513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8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19F65-8C30-6515-DBA1-ECA19FF26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5229" cy="4351338"/>
          </a:xfrm>
        </p:spPr>
        <p:txBody>
          <a:bodyPr>
            <a:normAutofit/>
          </a:bodyPr>
          <a:lstStyle/>
          <a:p>
            <a:pPr marL="622300" indent="-342900" algn="just">
              <a:lnSpc>
                <a:spcPct val="150000"/>
              </a:lnSpc>
            </a:pPr>
            <a:r>
              <a:rPr lang="ko-KR" altLang="en-US" sz="20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및 로그인</a:t>
            </a:r>
            <a:endParaRPr lang="en-US" altLang="ko-KR" sz="20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회원가입 실패 시 회원가입 실패 알림 창이 생성됨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  <a:p>
            <a:pPr marL="1079500" lvl="1" indent="-342900" algn="just">
              <a:lnSpc>
                <a:spcPct val="150000"/>
              </a:lnSpc>
            </a:pP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[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확인</a:t>
            </a:r>
            <a:r>
              <a:rPr lang="en-US" altLang="ko-KR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] </a:t>
            </a:r>
            <a:r>
              <a:rPr lang="ko-KR" altLang="en-US" sz="1400" kern="100" dirty="0">
                <a:solidFill>
                  <a:srgbClr val="000000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  <a:cs typeface="Times New Roman" panose="02020603050405020304" pitchFamily="18" charset="0"/>
              </a:rPr>
              <a:t>버튼 선택 시 종료됨</a:t>
            </a:r>
            <a:endParaRPr lang="en-US" altLang="ko-KR" sz="1400" kern="100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3-1.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인터페이스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38D5D1-D34D-2D96-DDB1-C929F9A3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8525" y="3779731"/>
            <a:ext cx="2514950" cy="11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25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743</Words>
  <Application>Microsoft Office PowerPoint</Application>
  <PresentationFormat>와이드스크린</PresentationFormat>
  <Paragraphs>261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AppleSDGothicNeoL00</vt:lpstr>
      <vt:lpstr>AppleSDGothicNeoR00</vt:lpstr>
      <vt:lpstr>맑은 고딕</vt:lpstr>
      <vt:lpstr>AppleSDGothicNeoSB00</vt:lpstr>
      <vt:lpstr>AppleSDGothicNeoB00</vt:lpstr>
      <vt:lpstr>Office 테마</vt:lpstr>
      <vt:lpstr>도서 대여 관리 시스템  제작 프로젝트</vt:lpstr>
      <vt:lpstr>목차</vt:lpstr>
      <vt:lpstr>1-1. 프로젝트 개요</vt:lpstr>
      <vt:lpstr>1-2. 주요 기능</vt:lpstr>
      <vt:lpstr>2-1. 개발 환경</vt:lpstr>
      <vt:lpstr>2-2. 데이터베이스 구성</vt:lpstr>
      <vt:lpstr>2-3. ER 다이어그램 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3-1. 인터페이스 설계</vt:lpstr>
      <vt:lpstr>4. 프로그램 시연</vt:lpstr>
      <vt:lpstr>- 참고자료</vt:lpstr>
      <vt:lpstr>감사합니다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HI</dc:creator>
  <cp:lastModifiedBy>Jeong HI</cp:lastModifiedBy>
  <cp:revision>431</cp:revision>
  <dcterms:created xsi:type="dcterms:W3CDTF">2023-01-09T05:27:01Z</dcterms:created>
  <dcterms:modified xsi:type="dcterms:W3CDTF">2023-06-10T13:57:35Z</dcterms:modified>
</cp:coreProperties>
</file>